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9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0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10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784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0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80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27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667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545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31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91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5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06C1BF-0D55-4F36-870E-A15BBEF931CB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B09882-D99D-46CC-BBA0-971DDB153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17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ack and gold logo with a plane and radio&#10;&#10;AI-generated content may be incorrect.">
            <a:extLst>
              <a:ext uri="{FF2B5EF4-FFF2-40B4-BE49-F238E27FC236}">
                <a16:creationId xmlns:a16="http://schemas.microsoft.com/office/drawing/2014/main" id="{FD004EE5-8CF6-273B-D349-FA9BC7A09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2" y="291769"/>
            <a:ext cx="4724400" cy="47053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6FBFC6D-4EFE-507C-6871-F9E6291B7450}"/>
              </a:ext>
            </a:extLst>
          </p:cNvPr>
          <p:cNvSpPr/>
          <p:nvPr/>
        </p:nvSpPr>
        <p:spPr>
          <a:xfrm>
            <a:off x="189802" y="203200"/>
            <a:ext cx="12395897" cy="9220200"/>
          </a:xfrm>
          <a:prstGeom prst="rect">
            <a:avLst/>
          </a:prstGeom>
          <a:noFill/>
          <a:ln w="38100">
            <a:solidFill>
              <a:srgbClr val="B594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525237-6D08-10D0-8E19-B736347913ED}"/>
              </a:ext>
            </a:extLst>
          </p:cNvPr>
          <p:cNvSpPr txBox="1"/>
          <p:nvPr/>
        </p:nvSpPr>
        <p:spPr>
          <a:xfrm>
            <a:off x="4820349" y="291769"/>
            <a:ext cx="79375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/>
              <a:t>Book your </a:t>
            </a:r>
            <a:r>
              <a:rPr lang="en-GB" sz="22000" b="1" dirty="0"/>
              <a:t>FREE</a:t>
            </a:r>
            <a:r>
              <a:rPr lang="en-GB" sz="9600" dirty="0"/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F5DACB-8061-334D-6692-12BCC4045218}"/>
              </a:ext>
            </a:extLst>
          </p:cNvPr>
          <p:cNvSpPr txBox="1"/>
          <p:nvPr/>
        </p:nvSpPr>
        <p:spPr>
          <a:xfrm>
            <a:off x="568667" y="6972669"/>
            <a:ext cx="1171352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/>
              <a:t>Enjoy a relaxed trial flying session at our Coleshill flying site with the help of our club instructors</a:t>
            </a:r>
            <a:endParaRPr lang="en-US" sz="2200" dirty="0"/>
          </a:p>
        </p:txBody>
      </p:sp>
      <p:pic>
        <p:nvPicPr>
          <p:cNvPr id="1026" name="Picture 2" descr="Our History - British Model Flying Association">
            <a:extLst>
              <a:ext uri="{FF2B5EF4-FFF2-40B4-BE49-F238E27FC236}">
                <a16:creationId xmlns:a16="http://schemas.microsoft.com/office/drawing/2014/main" id="{DC6FBA6C-CE03-E6F7-16CC-E5AA057B8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6316" y="7113837"/>
            <a:ext cx="4038600" cy="2855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0B69F2F-BB39-4B6C-1E97-8FB6538E2B45}"/>
              </a:ext>
            </a:extLst>
          </p:cNvPr>
          <p:cNvSpPr txBox="1"/>
          <p:nvPr/>
        </p:nvSpPr>
        <p:spPr>
          <a:xfrm>
            <a:off x="3899184" y="8067034"/>
            <a:ext cx="4977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 British Model Flying Association Affiliated Club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5581C4-12DB-B1A7-C9D9-E4D9582C5230}"/>
              </a:ext>
            </a:extLst>
          </p:cNvPr>
          <p:cNvSpPr txBox="1"/>
          <p:nvPr/>
        </p:nvSpPr>
        <p:spPr>
          <a:xfrm>
            <a:off x="4163551" y="8611138"/>
            <a:ext cx="4712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/>
              <a:t>http://mgmfc.bmfa.club</a:t>
            </a:r>
            <a:endParaRPr lang="en-US" sz="32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E838B8-AAFD-BE62-621E-2C0A815690CD}"/>
              </a:ext>
            </a:extLst>
          </p:cNvPr>
          <p:cNvSpPr txBox="1"/>
          <p:nvPr/>
        </p:nvSpPr>
        <p:spPr>
          <a:xfrm>
            <a:off x="215901" y="5126920"/>
            <a:ext cx="1241906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0" dirty="0"/>
              <a:t>model aircraft flying lesson</a:t>
            </a:r>
            <a:endParaRPr lang="en-US" sz="80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8F313E-3C1E-04E9-71F4-7377CAAF5B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568667" y="7692775"/>
            <a:ext cx="1503138" cy="1503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9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4ce575-b755-4ca9-9dde-8ac526984e7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AFF9CF424E2B4F88BC977FA546773D" ma:contentTypeVersion="11" ma:contentTypeDescription="Create a new document." ma:contentTypeScope="" ma:versionID="0dcec5d2d050d501c95081968e5c450f">
  <xsd:schema xmlns:xsd="http://www.w3.org/2001/XMLSchema" xmlns:xs="http://www.w3.org/2001/XMLSchema" xmlns:p="http://schemas.microsoft.com/office/2006/metadata/properties" xmlns:ns3="544ce575-b755-4ca9-9dde-8ac526984e76" targetNamespace="http://schemas.microsoft.com/office/2006/metadata/properties" ma:root="true" ma:fieldsID="ae5123db47a3eb4b6fe26322e696fd18" ns3:_="">
    <xsd:import namespace="544ce575-b755-4ca9-9dde-8ac526984e76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4ce575-b755-4ca9-9dde-8ac526984e76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684156-488A-4793-BF70-B2778379692F}">
  <ds:schemaRefs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http://www.w3.org/XML/1998/namespace"/>
    <ds:schemaRef ds:uri="http://schemas.microsoft.com/office/infopath/2007/PartnerControls"/>
    <ds:schemaRef ds:uri="544ce575-b755-4ca9-9dde-8ac526984e76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797E59E-220E-4931-82EF-67DF41A6EC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28013CD-A200-4829-A954-DF8C8EE2DB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4ce575-b755-4ca9-9dde-8ac526984e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39</Words>
  <Application>Microsoft Office PowerPoint</Application>
  <PresentationFormat>A3 Paper (297x420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 Terry</dc:creator>
  <cp:lastModifiedBy>Rob Terry</cp:lastModifiedBy>
  <cp:revision>3</cp:revision>
  <dcterms:created xsi:type="dcterms:W3CDTF">2025-05-14T06:55:26Z</dcterms:created>
  <dcterms:modified xsi:type="dcterms:W3CDTF">2025-07-28T13:03:25Z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0x0101008DAFF9CF424E2B4F88BC977FA546773D</vt:lpwstr>
  </property>
</Properties>
</file>